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7" r:id="rId5"/>
    <p:sldId id="272" r:id="rId6"/>
    <p:sldId id="267" r:id="rId7"/>
    <p:sldId id="264" r:id="rId8"/>
    <p:sldId id="277" r:id="rId9"/>
    <p:sldId id="269"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D042-C8E1-45BF-A916-B07A242EAC0D}" v="11" dt="2024-11-08T08:44:08.60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p:scale>
          <a:sx n="71" d="100"/>
          <a:sy n="71" d="100"/>
        </p:scale>
        <p:origin x="484" y="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Boekle" userId="14b10709a5e7a32d" providerId="LiveId" clId="{0656D042-C8E1-45BF-A916-B07A242EAC0D}"/>
    <pc:docChg chg="undo redo custSel addSld delSld modSld sldOrd">
      <pc:chgData name="Bettina Boekle" userId="14b10709a5e7a32d" providerId="LiveId" clId="{0656D042-C8E1-45BF-A916-B07A242EAC0D}" dt="2024-11-08T08:49:20.281" v="3289" actId="1076"/>
      <pc:docMkLst>
        <pc:docMk/>
      </pc:docMkLst>
      <pc:sldChg chg="modSp mod">
        <pc:chgData name="Bettina Boekle" userId="14b10709a5e7a32d" providerId="LiveId" clId="{0656D042-C8E1-45BF-A916-B07A242EAC0D}" dt="2024-11-08T08:47:37.222" v="3273" actId="1076"/>
        <pc:sldMkLst>
          <pc:docMk/>
          <pc:sldMk cId="3198176989" sldId="257"/>
        </pc:sldMkLst>
        <pc:spChg chg="mod">
          <ac:chgData name="Bettina Boekle" userId="14b10709a5e7a32d" providerId="LiveId" clId="{0656D042-C8E1-45BF-A916-B07A242EAC0D}" dt="2024-11-08T08:39:58.627" v="3167" actId="403"/>
          <ac:spMkLst>
            <pc:docMk/>
            <pc:sldMk cId="3198176989" sldId="257"/>
            <ac:spMk id="2" creationId="{00000000-0000-0000-0000-000000000000}"/>
          </ac:spMkLst>
        </pc:spChg>
        <pc:spChg chg="mod">
          <ac:chgData name="Bettina Boekle" userId="14b10709a5e7a32d" providerId="LiveId" clId="{0656D042-C8E1-45BF-A916-B07A242EAC0D}" dt="2024-11-08T08:47:37.222" v="3273" actId="1076"/>
          <ac:spMkLst>
            <pc:docMk/>
            <pc:sldMk cId="3198176989" sldId="257"/>
            <ac:spMk id="3" creationId="{00000000-0000-0000-0000-000000000000}"/>
          </ac:spMkLst>
        </pc:spChg>
      </pc:sldChg>
      <pc:sldChg chg="del">
        <pc:chgData name="Bettina Boekle" userId="14b10709a5e7a32d" providerId="LiveId" clId="{0656D042-C8E1-45BF-A916-B07A242EAC0D}" dt="2024-11-08T07:20:47.186" v="1845" actId="47"/>
        <pc:sldMkLst>
          <pc:docMk/>
          <pc:sldMk cId="3731768266" sldId="258"/>
        </pc:sldMkLst>
      </pc:sldChg>
      <pc:sldChg chg="del">
        <pc:chgData name="Bettina Boekle" userId="14b10709a5e7a32d" providerId="LiveId" clId="{0656D042-C8E1-45BF-A916-B07A242EAC0D}" dt="2024-11-08T07:21:00.416" v="1847" actId="47"/>
        <pc:sldMkLst>
          <pc:docMk/>
          <pc:sldMk cId="2769088315" sldId="262"/>
        </pc:sldMkLst>
      </pc:sldChg>
      <pc:sldChg chg="addSp delSp modSp mod ord modClrScheme chgLayout">
        <pc:chgData name="Bettina Boekle" userId="14b10709a5e7a32d" providerId="LiveId" clId="{0656D042-C8E1-45BF-A916-B07A242EAC0D}" dt="2024-11-08T08:45:25.176" v="3260"/>
        <pc:sldMkLst>
          <pc:docMk/>
          <pc:sldMk cId="2378379680" sldId="264"/>
        </pc:sldMkLst>
        <pc:spChg chg="mod">
          <ac:chgData name="Bettina Boekle" userId="14b10709a5e7a32d" providerId="LiveId" clId="{0656D042-C8E1-45BF-A916-B07A242EAC0D}" dt="2024-11-08T08:38:57.719" v="3150" actId="108"/>
          <ac:spMkLst>
            <pc:docMk/>
            <pc:sldMk cId="2378379680" sldId="264"/>
            <ac:spMk id="2" creationId="{00000000-0000-0000-0000-000000000000}"/>
          </ac:spMkLst>
        </pc:spChg>
        <pc:spChg chg="add del mod">
          <ac:chgData name="Bettina Boekle" userId="14b10709a5e7a32d" providerId="LiveId" clId="{0656D042-C8E1-45BF-A916-B07A242EAC0D}" dt="2024-11-08T08:45:25.176" v="3260"/>
          <ac:spMkLst>
            <pc:docMk/>
            <pc:sldMk cId="2378379680" sldId="264"/>
            <ac:spMk id="6" creationId="{E77148B8-7026-6268-9D2F-CB6822ADAEC3}"/>
          </ac:spMkLst>
        </pc:spChg>
        <pc:spChg chg="mod ord">
          <ac:chgData name="Bettina Boekle" userId="14b10709a5e7a32d" providerId="LiveId" clId="{0656D042-C8E1-45BF-A916-B07A242EAC0D}" dt="2024-11-08T07:42:52.365" v="2784" actId="14100"/>
          <ac:spMkLst>
            <pc:docMk/>
            <pc:sldMk cId="2378379680" sldId="264"/>
            <ac:spMk id="8" creationId="{2A781C34-63E3-9223-D966-77B60F0997D3}"/>
          </ac:spMkLst>
        </pc:spChg>
        <pc:picChg chg="add del mod">
          <ac:chgData name="Bettina Boekle" userId="14b10709a5e7a32d" providerId="LiveId" clId="{0656D042-C8E1-45BF-A916-B07A242EAC0D}" dt="2024-11-08T08:43:46.315" v="3196" actId="478"/>
          <ac:picMkLst>
            <pc:docMk/>
            <pc:sldMk cId="2378379680" sldId="264"/>
            <ac:picMk id="4" creationId="{AB9D027C-3696-E440-42F8-EEDD1F1178E0}"/>
          </ac:picMkLst>
        </pc:picChg>
        <pc:picChg chg="add mod">
          <ac:chgData name="Bettina Boekle" userId="14b10709a5e7a32d" providerId="LiveId" clId="{0656D042-C8E1-45BF-A916-B07A242EAC0D}" dt="2024-11-08T08:45:21.325" v="3258" actId="14100"/>
          <ac:picMkLst>
            <pc:docMk/>
            <pc:sldMk cId="2378379680" sldId="264"/>
            <ac:picMk id="9" creationId="{5EB0C85A-2728-8AB5-8541-122F310D3AD5}"/>
          </ac:picMkLst>
        </pc:picChg>
      </pc:sldChg>
      <pc:sldChg chg="del">
        <pc:chgData name="Bettina Boekle" userId="14b10709a5e7a32d" providerId="LiveId" clId="{0656D042-C8E1-45BF-A916-B07A242EAC0D}" dt="2024-11-08T07:20:27.072" v="1842" actId="47"/>
        <pc:sldMkLst>
          <pc:docMk/>
          <pc:sldMk cId="1585674921" sldId="265"/>
        </pc:sldMkLst>
      </pc:sldChg>
      <pc:sldChg chg="addSp delSp modSp mod ord modClrScheme chgLayout">
        <pc:chgData name="Bettina Boekle" userId="14b10709a5e7a32d" providerId="LiveId" clId="{0656D042-C8E1-45BF-A916-B07A242EAC0D}" dt="2024-11-08T08:49:20.281" v="3289" actId="1076"/>
        <pc:sldMkLst>
          <pc:docMk/>
          <pc:sldMk cId="942682045" sldId="267"/>
        </pc:sldMkLst>
        <pc:spChg chg="mod">
          <ac:chgData name="Bettina Boekle" userId="14b10709a5e7a32d" providerId="LiveId" clId="{0656D042-C8E1-45BF-A916-B07A242EAC0D}" dt="2024-11-08T08:36:12.060" v="3117" actId="14100"/>
          <ac:spMkLst>
            <pc:docMk/>
            <pc:sldMk cId="942682045" sldId="267"/>
            <ac:spMk id="2" creationId="{00000000-0000-0000-0000-000000000000}"/>
          </ac:spMkLst>
        </pc:spChg>
        <pc:spChg chg="del">
          <ac:chgData name="Bettina Boekle" userId="14b10709a5e7a32d" providerId="LiveId" clId="{0656D042-C8E1-45BF-A916-B07A242EAC0D}" dt="2024-11-08T07:07:05.433" v="316" actId="26606"/>
          <ac:spMkLst>
            <pc:docMk/>
            <pc:sldMk cId="942682045" sldId="267"/>
            <ac:spMk id="3" creationId="{00000000-0000-0000-0000-000000000000}"/>
          </ac:spMkLst>
        </pc:spChg>
        <pc:spChg chg="del">
          <ac:chgData name="Bettina Boekle" userId="14b10709a5e7a32d" providerId="LiveId" clId="{0656D042-C8E1-45BF-A916-B07A242EAC0D}" dt="2024-11-08T07:07:05.433" v="316" actId="26606"/>
          <ac:spMkLst>
            <pc:docMk/>
            <pc:sldMk cId="942682045" sldId="267"/>
            <ac:spMk id="4" creationId="{00000000-0000-0000-0000-000000000000}"/>
          </ac:spMkLst>
        </pc:spChg>
        <pc:spChg chg="del">
          <ac:chgData name="Bettina Boekle" userId="14b10709a5e7a32d" providerId="LiveId" clId="{0656D042-C8E1-45BF-A916-B07A242EAC0D}" dt="2024-11-08T07:07:05.433" v="316" actId="26606"/>
          <ac:spMkLst>
            <pc:docMk/>
            <pc:sldMk cId="942682045" sldId="267"/>
            <ac:spMk id="5" creationId="{00000000-0000-0000-0000-000000000000}"/>
          </ac:spMkLst>
        </pc:spChg>
        <pc:spChg chg="del">
          <ac:chgData name="Bettina Boekle" userId="14b10709a5e7a32d" providerId="LiveId" clId="{0656D042-C8E1-45BF-A916-B07A242EAC0D}" dt="2024-11-08T07:07:05.433" v="316" actId="26606"/>
          <ac:spMkLst>
            <pc:docMk/>
            <pc:sldMk cId="942682045" sldId="267"/>
            <ac:spMk id="6" creationId="{00000000-0000-0000-0000-000000000000}"/>
          </ac:spMkLst>
        </pc:spChg>
        <pc:spChg chg="add mod ord">
          <ac:chgData name="Bettina Boekle" userId="14b10709a5e7a32d" providerId="LiveId" clId="{0656D042-C8E1-45BF-A916-B07A242EAC0D}" dt="2024-11-08T08:48:56.034" v="3283" actId="403"/>
          <ac:spMkLst>
            <pc:docMk/>
            <pc:sldMk cId="942682045" sldId="267"/>
            <ac:spMk id="11" creationId="{88DC7D43-8D03-6821-EB58-4A6DC7508DF6}"/>
          </ac:spMkLst>
        </pc:spChg>
        <pc:spChg chg="add del mod">
          <ac:chgData name="Bettina Boekle" userId="14b10709a5e7a32d" providerId="LiveId" clId="{0656D042-C8E1-45BF-A916-B07A242EAC0D}" dt="2024-11-08T08:35:17.057" v="3097" actId="26606"/>
          <ac:spMkLst>
            <pc:docMk/>
            <pc:sldMk cId="942682045" sldId="267"/>
            <ac:spMk id="13" creationId="{0B58E763-A401-6644-D1DC-3C95FAA608DB}"/>
          </ac:spMkLst>
        </pc:spChg>
        <pc:spChg chg="add del mod">
          <ac:chgData name="Bettina Boekle" userId="14b10709a5e7a32d" providerId="LiveId" clId="{0656D042-C8E1-45BF-A916-B07A242EAC0D}" dt="2024-11-08T08:35:17.057" v="3097" actId="26606"/>
          <ac:spMkLst>
            <pc:docMk/>
            <pc:sldMk cId="942682045" sldId="267"/>
            <ac:spMk id="14" creationId="{AB931800-737D-C417-EBCE-533410CB67CE}"/>
          </ac:spMkLst>
        </pc:spChg>
        <pc:spChg chg="add del mod">
          <ac:chgData name="Bettina Boekle" userId="14b10709a5e7a32d" providerId="LiveId" clId="{0656D042-C8E1-45BF-A916-B07A242EAC0D}" dt="2024-11-08T07:34:23.384" v="2371" actId="26606"/>
          <ac:spMkLst>
            <pc:docMk/>
            <pc:sldMk cId="942682045" sldId="267"/>
            <ac:spMk id="16" creationId="{189C5EF7-4002-014D-A8E6-22A26551E525}"/>
          </ac:spMkLst>
        </pc:spChg>
        <pc:spChg chg="add del mod">
          <ac:chgData name="Bettina Boekle" userId="14b10709a5e7a32d" providerId="LiveId" clId="{0656D042-C8E1-45BF-A916-B07A242EAC0D}" dt="2024-11-08T07:34:23.384" v="2371" actId="26606"/>
          <ac:spMkLst>
            <pc:docMk/>
            <pc:sldMk cId="942682045" sldId="267"/>
            <ac:spMk id="18" creationId="{D254C1D5-7454-E3F0-791A-7237E4D10715}"/>
          </ac:spMkLst>
        </pc:spChg>
        <pc:spChg chg="add del">
          <ac:chgData name="Bettina Boekle" userId="14b10709a5e7a32d" providerId="LiveId" clId="{0656D042-C8E1-45BF-A916-B07A242EAC0D}" dt="2024-11-08T07:34:23.383" v="2370" actId="26606"/>
          <ac:spMkLst>
            <pc:docMk/>
            <pc:sldMk cId="942682045" sldId="267"/>
            <ac:spMk id="23" creationId="{F3E68E4E-C4D3-B03C-08DC-6F89DB0F3497}"/>
          </ac:spMkLst>
        </pc:spChg>
        <pc:spChg chg="add del">
          <ac:chgData name="Bettina Boekle" userId="14b10709a5e7a32d" providerId="LiveId" clId="{0656D042-C8E1-45BF-A916-B07A242EAC0D}" dt="2024-11-08T07:34:23.383" v="2370" actId="26606"/>
          <ac:spMkLst>
            <pc:docMk/>
            <pc:sldMk cId="942682045" sldId="267"/>
            <ac:spMk id="25" creationId="{9C5E0C4B-8413-F351-6D01-9EE45AAC3A49}"/>
          </ac:spMkLst>
        </pc:spChg>
        <pc:picChg chg="add del mod ord">
          <ac:chgData name="Bettina Boekle" userId="14b10709a5e7a32d" providerId="LiveId" clId="{0656D042-C8E1-45BF-A916-B07A242EAC0D}" dt="2024-11-08T07:41:44.658" v="2772" actId="21"/>
          <ac:picMkLst>
            <pc:docMk/>
            <pc:sldMk cId="942682045" sldId="267"/>
            <ac:picMk id="8" creationId="{AB9D027C-3696-E440-42F8-EEDD1F1178E0}"/>
          </ac:picMkLst>
        </pc:picChg>
        <pc:picChg chg="add mod">
          <ac:chgData name="Bettina Boekle" userId="14b10709a5e7a32d" providerId="LiveId" clId="{0656D042-C8E1-45BF-A916-B07A242EAC0D}" dt="2024-11-08T08:49:20.281" v="3289" actId="1076"/>
          <ac:picMkLst>
            <pc:docMk/>
            <pc:sldMk cId="942682045" sldId="267"/>
            <ac:picMk id="10" creationId="{5282ABCC-0FA6-CCAC-31E0-569B26B7FB47}"/>
          </ac:picMkLst>
        </pc:picChg>
      </pc:sldChg>
      <pc:sldChg chg="addSp modSp mod modClrScheme chgLayout">
        <pc:chgData name="Bettina Boekle" userId="14b10709a5e7a32d" providerId="LiveId" clId="{0656D042-C8E1-45BF-A916-B07A242EAC0D}" dt="2024-11-08T07:25:48.644" v="2184" actId="113"/>
        <pc:sldMkLst>
          <pc:docMk/>
          <pc:sldMk cId="805031522" sldId="269"/>
        </pc:sldMkLst>
        <pc:spChg chg="add mod">
          <ac:chgData name="Bettina Boekle" userId="14b10709a5e7a32d" providerId="LiveId" clId="{0656D042-C8E1-45BF-A916-B07A242EAC0D}" dt="2024-11-08T07:25:48.644" v="2184" actId="113"/>
          <ac:spMkLst>
            <pc:docMk/>
            <pc:sldMk cId="805031522" sldId="269"/>
            <ac:spMk id="2" creationId="{E949C2E3-16E0-36DA-9C81-9BED4F945064}"/>
          </ac:spMkLst>
        </pc:spChg>
        <pc:picChg chg="add">
          <ac:chgData name="Bettina Boekle" userId="14b10709a5e7a32d" providerId="LiveId" clId="{0656D042-C8E1-45BF-A916-B07A242EAC0D}" dt="2024-11-08T07:23:39.613" v="2150" actId="26606"/>
          <ac:picMkLst>
            <pc:docMk/>
            <pc:sldMk cId="805031522" sldId="269"/>
            <ac:picMk id="4" creationId="{9002C1FC-202E-A00B-BC27-51C892F982E0}"/>
          </ac:picMkLst>
        </pc:picChg>
      </pc:sldChg>
      <pc:sldChg chg="addSp modSp mod modClrScheme chgLayout">
        <pc:chgData name="Bettina Boekle" userId="14b10709a5e7a32d" providerId="LiveId" clId="{0656D042-C8E1-45BF-A916-B07A242EAC0D}" dt="2024-11-08T08:48:07.966" v="3276" actId="403"/>
        <pc:sldMkLst>
          <pc:docMk/>
          <pc:sldMk cId="1270821595" sldId="272"/>
        </pc:sldMkLst>
        <pc:spChg chg="mod">
          <ac:chgData name="Bettina Boekle" userId="14b10709a5e7a32d" providerId="LiveId" clId="{0656D042-C8E1-45BF-A916-B07A242EAC0D}" dt="2024-11-08T08:42:04.865" v="3191" actId="108"/>
          <ac:spMkLst>
            <pc:docMk/>
            <pc:sldMk cId="1270821595" sldId="272"/>
            <ac:spMk id="13" creationId="{00000000-0000-0000-0000-000000000000}"/>
          </ac:spMkLst>
        </pc:spChg>
        <pc:spChg chg="mod">
          <ac:chgData name="Bettina Boekle" userId="14b10709a5e7a32d" providerId="LiveId" clId="{0656D042-C8E1-45BF-A916-B07A242EAC0D}" dt="2024-11-08T08:48:07.966" v="3276" actId="403"/>
          <ac:spMkLst>
            <pc:docMk/>
            <pc:sldMk cId="1270821595" sldId="272"/>
            <ac:spMk id="14" creationId="{00000000-0000-0000-0000-000000000000}"/>
          </ac:spMkLst>
        </pc:spChg>
        <pc:spChg chg="add mod">
          <ac:chgData name="Bettina Boekle" userId="14b10709a5e7a32d" providerId="LiveId" clId="{0656D042-C8E1-45BF-A916-B07A242EAC0D}" dt="2024-11-08T08:47:55.914" v="3274" actId="207"/>
          <ac:spMkLst>
            <pc:docMk/>
            <pc:sldMk cId="1270821595" sldId="272"/>
            <ac:spMk id="19" creationId="{DCA4F5D6-089E-B324-5F04-BB15208034D0}"/>
          </ac:spMkLst>
        </pc:spChg>
        <pc:picChg chg="add mod">
          <ac:chgData name="Bettina Boekle" userId="14b10709a5e7a32d" providerId="LiveId" clId="{0656D042-C8E1-45BF-A916-B07A242EAC0D}" dt="2024-11-08T08:41:48.511" v="3189" actId="1076"/>
          <ac:picMkLst>
            <pc:docMk/>
            <pc:sldMk cId="1270821595" sldId="272"/>
            <ac:picMk id="3" creationId="{86B76B48-F089-2138-854D-F18CBBAFC774}"/>
          </ac:picMkLst>
        </pc:picChg>
      </pc:sldChg>
      <pc:sldChg chg="del">
        <pc:chgData name="Bettina Boekle" userId="14b10709a5e7a32d" providerId="LiveId" clId="{0656D042-C8E1-45BF-A916-B07A242EAC0D}" dt="2024-11-08T07:20:31.086" v="1843" actId="47"/>
        <pc:sldMkLst>
          <pc:docMk/>
          <pc:sldMk cId="323130178" sldId="273"/>
        </pc:sldMkLst>
      </pc:sldChg>
      <pc:sldChg chg="del">
        <pc:chgData name="Bettina Boekle" userId="14b10709a5e7a32d" providerId="LiveId" clId="{0656D042-C8E1-45BF-A916-B07A242EAC0D}" dt="2024-11-08T07:20:31.960" v="1844" actId="47"/>
        <pc:sldMkLst>
          <pc:docMk/>
          <pc:sldMk cId="1547476530" sldId="275"/>
        </pc:sldMkLst>
      </pc:sldChg>
      <pc:sldChg chg="del">
        <pc:chgData name="Bettina Boekle" userId="14b10709a5e7a32d" providerId="LiveId" clId="{0656D042-C8E1-45BF-A916-B07A242EAC0D}" dt="2024-11-08T07:20:58.425" v="1846" actId="47"/>
        <pc:sldMkLst>
          <pc:docMk/>
          <pc:sldMk cId="136534381" sldId="276"/>
        </pc:sldMkLst>
      </pc:sldChg>
      <pc:sldChg chg="addSp delSp modSp new mod ord modClrScheme chgLayout">
        <pc:chgData name="Bettina Boekle" userId="14b10709a5e7a32d" providerId="LiveId" clId="{0656D042-C8E1-45BF-A916-B07A242EAC0D}" dt="2024-11-08T08:42:38.298" v="3195" actId="1076"/>
        <pc:sldMkLst>
          <pc:docMk/>
          <pc:sldMk cId="3145545499" sldId="277"/>
        </pc:sldMkLst>
        <pc:spChg chg="mod">
          <ac:chgData name="Bettina Boekle" userId="14b10709a5e7a32d" providerId="LiveId" clId="{0656D042-C8E1-45BF-A916-B07A242EAC0D}" dt="2024-11-08T08:42:29.786" v="3192" actId="14100"/>
          <ac:spMkLst>
            <pc:docMk/>
            <pc:sldMk cId="3145545499" sldId="277"/>
            <ac:spMk id="2" creationId="{8DDD7A01-D73D-E0FF-55F7-87D3558A2CE2}"/>
          </ac:spMkLst>
        </pc:spChg>
        <pc:spChg chg="add del mod">
          <ac:chgData name="Bettina Boekle" userId="14b10709a5e7a32d" providerId="LiveId" clId="{0656D042-C8E1-45BF-A916-B07A242EAC0D}" dt="2024-11-08T08:37:38.750" v="3126" actId="931"/>
          <ac:spMkLst>
            <pc:docMk/>
            <pc:sldMk cId="3145545499" sldId="277"/>
            <ac:spMk id="3" creationId="{F1602590-2ABD-0FCB-E7FB-92C483F420CB}"/>
          </ac:spMkLst>
        </pc:spChg>
        <pc:spChg chg="add del mod">
          <ac:chgData name="Bettina Boekle" userId="14b10709a5e7a32d" providerId="LiveId" clId="{0656D042-C8E1-45BF-A916-B07A242EAC0D}" dt="2024-11-08T08:38:32.488" v="3149" actId="26606"/>
          <ac:spMkLst>
            <pc:docMk/>
            <pc:sldMk cId="3145545499" sldId="277"/>
            <ac:spMk id="11" creationId="{9A4B2FE5-525F-ECD5-7B04-57F1510E9E6D}"/>
          </ac:spMkLst>
        </pc:spChg>
        <pc:spChg chg="add del mod">
          <ac:chgData name="Bettina Boekle" userId="14b10709a5e7a32d" providerId="LiveId" clId="{0656D042-C8E1-45BF-A916-B07A242EAC0D}" dt="2024-11-08T08:38:25.197" v="3144" actId="26606"/>
          <ac:spMkLst>
            <pc:docMk/>
            <pc:sldMk cId="3145545499" sldId="277"/>
            <ac:spMk id="16" creationId="{536AC0DF-83AF-4457-472E-104EF69C0234}"/>
          </ac:spMkLst>
        </pc:spChg>
        <pc:spChg chg="add del mod">
          <ac:chgData name="Bettina Boekle" userId="14b10709a5e7a32d" providerId="LiveId" clId="{0656D042-C8E1-45BF-A916-B07A242EAC0D}" dt="2024-11-08T08:38:27.548" v="3146" actId="26606"/>
          <ac:spMkLst>
            <pc:docMk/>
            <pc:sldMk cId="3145545499" sldId="277"/>
            <ac:spMk id="18" creationId="{AB125676-366E-0278-B1DF-94507A4907D4}"/>
          </ac:spMkLst>
        </pc:spChg>
        <pc:spChg chg="add del mod">
          <ac:chgData name="Bettina Boekle" userId="14b10709a5e7a32d" providerId="LiveId" clId="{0656D042-C8E1-45BF-A916-B07A242EAC0D}" dt="2024-11-08T08:38:32.484" v="3148" actId="26606"/>
          <ac:spMkLst>
            <pc:docMk/>
            <pc:sldMk cId="3145545499" sldId="277"/>
            <ac:spMk id="20" creationId="{A52E6E92-5254-1945-9D0E-06EBF568399B}"/>
          </ac:spMkLst>
        </pc:spChg>
        <pc:picChg chg="add mod">
          <ac:chgData name="Bettina Boekle" userId="14b10709a5e7a32d" providerId="LiveId" clId="{0656D042-C8E1-45BF-A916-B07A242EAC0D}" dt="2024-11-08T08:37:28.075" v="3125" actId="931"/>
          <ac:picMkLst>
            <pc:docMk/>
            <pc:sldMk cId="3145545499" sldId="277"/>
            <ac:picMk id="5" creationId="{ED7DE752-E580-9F11-7D7D-8C47EDAB9F26}"/>
          </ac:picMkLst>
        </pc:picChg>
        <pc:picChg chg="add del mod">
          <ac:chgData name="Bettina Boekle" userId="14b10709a5e7a32d" providerId="LiveId" clId="{0656D042-C8E1-45BF-A916-B07A242EAC0D}" dt="2024-11-08T08:38:14.436" v="3140" actId="478"/>
          <ac:picMkLst>
            <pc:docMk/>
            <pc:sldMk cId="3145545499" sldId="277"/>
            <ac:picMk id="7" creationId="{C3542EF3-6F3A-F4A0-B22C-E8E628AFFC04}"/>
          </ac:picMkLst>
        </pc:picChg>
        <pc:picChg chg="add mod">
          <ac:chgData name="Bettina Boekle" userId="14b10709a5e7a32d" providerId="LiveId" clId="{0656D042-C8E1-45BF-A916-B07A242EAC0D}" dt="2024-11-08T08:42:38.298" v="3195" actId="1076"/>
          <ac:picMkLst>
            <pc:docMk/>
            <pc:sldMk cId="3145545499" sldId="277"/>
            <ac:picMk id="9" creationId="{0C3C79BE-9CDF-01F1-DE3F-402D9FFD1B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11/8/2024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11/8/2024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11/8/2024</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11/8/2024</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040" y="1556792"/>
            <a:ext cx="9409110" cy="1430288"/>
          </a:xfrm>
        </p:spPr>
        <p:txBody>
          <a:bodyPr>
            <a:normAutofit/>
          </a:bodyPr>
          <a:lstStyle/>
          <a:p>
            <a:r>
              <a:rPr lang="en-US" sz="7200" dirty="0">
                <a:solidFill>
                  <a:schemeClr val="bg2">
                    <a:lumMod val="50000"/>
                  </a:schemeClr>
                </a:solidFill>
                <a:latin typeface="Abadi Extra Light" panose="020B0204020104020204" pitchFamily="34" charset="0"/>
              </a:rPr>
              <a:t>Yoga and Mountaineering</a:t>
            </a:r>
          </a:p>
        </p:txBody>
      </p:sp>
      <p:sp>
        <p:nvSpPr>
          <p:cNvPr id="3" name="Subtitle 2"/>
          <p:cNvSpPr>
            <a:spLocks noGrp="1"/>
          </p:cNvSpPr>
          <p:nvPr>
            <p:ph type="subTitle" idx="1"/>
          </p:nvPr>
        </p:nvSpPr>
        <p:spPr>
          <a:xfrm>
            <a:off x="1917948" y="4077072"/>
            <a:ext cx="8977063" cy="2088232"/>
          </a:xfrm>
        </p:spPr>
        <p:txBody>
          <a:bodyPr>
            <a:normAutofit/>
          </a:bodyPr>
          <a:lstStyle/>
          <a:p>
            <a:r>
              <a:rPr lang="en-US" sz="3200" i="1" dirty="0">
                <a:solidFill>
                  <a:schemeClr val="accent1">
                    <a:lumMod val="75000"/>
                  </a:schemeClr>
                </a:solidFill>
                <a:latin typeface="Abadi Extra Light" panose="020B0204020104020204" pitchFamily="34" charset="0"/>
              </a:rPr>
              <a:t>The beauty lies in the walking and in the breathing </a:t>
            </a:r>
          </a:p>
          <a:p>
            <a:endParaRPr lang="en-US" sz="3200" i="1" dirty="0"/>
          </a:p>
          <a:p>
            <a:r>
              <a:rPr lang="en-US" sz="3200" i="1" dirty="0">
                <a:solidFill>
                  <a:schemeClr val="accent1">
                    <a:lumMod val="75000"/>
                  </a:schemeClr>
                </a:solidFill>
                <a:latin typeface="Abadi Extra Light" panose="020B0204020104020204" pitchFamily="34" charset="0"/>
              </a:rPr>
              <a:t>Bettina Boekle, November 2024</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799058" y="1700808"/>
            <a:ext cx="3810000" cy="1248544"/>
          </a:xfrm>
        </p:spPr>
        <p:txBody>
          <a:bodyPr anchor="b">
            <a:normAutofit/>
          </a:bodyPr>
          <a:lstStyle/>
          <a:p>
            <a:r>
              <a:rPr lang="en-US" sz="4000" dirty="0">
                <a:solidFill>
                  <a:schemeClr val="bg2">
                    <a:lumMod val="50000"/>
                  </a:schemeClr>
                </a:solidFill>
                <a:latin typeface="Abadi Extra Light" panose="020B0204020104020204" pitchFamily="34" charset="0"/>
              </a:rPr>
              <a:t>Why Yoga and Mountaineering? </a:t>
            </a:r>
          </a:p>
        </p:txBody>
      </p:sp>
      <p:sp>
        <p:nvSpPr>
          <p:cNvPr id="19" name="Picture Placeholder 2">
            <a:extLst>
              <a:ext uri="{FF2B5EF4-FFF2-40B4-BE49-F238E27FC236}">
                <a16:creationId xmlns:a16="http://schemas.microsoft.com/office/drawing/2014/main" id="{DCA4F5D6-089E-B324-5F04-BB15208034D0}"/>
              </a:ext>
            </a:extLst>
          </p:cNvPr>
          <p:cNvSpPr>
            <a:spLocks noGrp="1"/>
          </p:cNvSpPr>
          <p:nvPr>
            <p:ph type="pic" idx="1"/>
          </p:nvPr>
        </p:nvSpPr>
        <p:spPr>
          <a:xfrm>
            <a:off x="1522412" y="0"/>
            <a:ext cx="5943601" cy="6858000"/>
          </a:xfrm>
        </p:spPr>
        <p:txBody>
          <a:bodyPr/>
          <a:lstStyle/>
          <a:p>
            <a:r>
              <a:rPr lang="en-US" dirty="0">
                <a:solidFill>
                  <a:schemeClr val="bg2">
                    <a:lumMod val="50000"/>
                  </a:schemeClr>
                </a:solidFill>
                <a:latin typeface="Abadi Extra Light" panose="020B0204020104020204" pitchFamily="34" charset="0"/>
              </a:rPr>
              <a:t>Yoga means “union” – union of body, mind and breath. </a:t>
            </a:r>
          </a:p>
          <a:p>
            <a:r>
              <a:rPr lang="en-US" dirty="0">
                <a:solidFill>
                  <a:schemeClr val="bg2">
                    <a:lumMod val="50000"/>
                  </a:schemeClr>
                </a:solidFill>
                <a:latin typeface="Abadi Extra Light" panose="020B0204020104020204" pitchFamily="34" charset="0"/>
              </a:rPr>
              <a:t>Without breath, there is no yoga.</a:t>
            </a:r>
          </a:p>
          <a:p>
            <a:r>
              <a:rPr lang="en-US" dirty="0">
                <a:solidFill>
                  <a:schemeClr val="bg2">
                    <a:lumMod val="50000"/>
                  </a:schemeClr>
                </a:solidFill>
                <a:latin typeface="Abadi Extra Light" panose="020B0204020104020204" pitchFamily="34" charset="0"/>
              </a:rPr>
              <a:t>Without breath, no mountain can be climbed. </a:t>
            </a:r>
          </a:p>
          <a:p>
            <a:r>
              <a:rPr lang="en-US" dirty="0">
                <a:solidFill>
                  <a:schemeClr val="bg2">
                    <a:lumMod val="50000"/>
                  </a:schemeClr>
                </a:solidFill>
                <a:latin typeface="Abadi Extra Light" panose="020B0204020104020204" pitchFamily="34" charset="0"/>
              </a:rPr>
              <a:t>Climbing takes mental will. Focus on breathing helps to master challenging climbing situations. </a:t>
            </a:r>
            <a:endParaRPr lang="en-CH" dirty="0">
              <a:solidFill>
                <a:schemeClr val="bg2">
                  <a:lumMod val="50000"/>
                </a:schemeClr>
              </a:solidFill>
              <a:latin typeface="Abadi Extra Light" panose="020B0204020104020204" pitchFamily="34" charset="0"/>
            </a:endParaRPr>
          </a:p>
        </p:txBody>
      </p:sp>
      <p:sp>
        <p:nvSpPr>
          <p:cNvPr id="14" name="Content Placeholder 13"/>
          <p:cNvSpPr>
            <a:spLocks noGrp="1"/>
          </p:cNvSpPr>
          <p:nvPr>
            <p:ph type="body" sz="half" idx="2"/>
          </p:nvPr>
        </p:nvSpPr>
        <p:spPr>
          <a:xfrm>
            <a:off x="7770812" y="3284984"/>
            <a:ext cx="3810000" cy="2736304"/>
          </a:xfrm>
        </p:spPr>
        <p:txBody>
          <a:bodyPr>
            <a:normAutofit/>
          </a:bodyPr>
          <a:lstStyle/>
          <a:p>
            <a:pPr algn="ctr"/>
            <a:r>
              <a:rPr lang="en-US" sz="2800" dirty="0">
                <a:solidFill>
                  <a:schemeClr val="bg2">
                    <a:lumMod val="50000"/>
                  </a:schemeClr>
                </a:solidFill>
                <a:latin typeface="Abadi Extra Light" panose="020B0204020104020204" pitchFamily="34" charset="0"/>
              </a:rPr>
              <a:t>Release stress in a natural environment</a:t>
            </a:r>
          </a:p>
          <a:p>
            <a:pPr algn="ctr"/>
            <a:r>
              <a:rPr lang="en-US" sz="2800" dirty="0">
                <a:solidFill>
                  <a:schemeClr val="bg2">
                    <a:lumMod val="50000"/>
                  </a:schemeClr>
                </a:solidFill>
                <a:latin typeface="Abadi Extra Light" panose="020B0204020104020204" pitchFamily="34" charset="0"/>
              </a:rPr>
              <a:t>Calm your mind in nature</a:t>
            </a:r>
          </a:p>
          <a:p>
            <a:pPr algn="ctr"/>
            <a:r>
              <a:rPr lang="en-US" sz="2800" dirty="0">
                <a:solidFill>
                  <a:schemeClr val="bg2">
                    <a:lumMod val="50000"/>
                  </a:schemeClr>
                </a:solidFill>
                <a:latin typeface="Abadi Extra Light" panose="020B0204020104020204" pitchFamily="34" charset="0"/>
              </a:rPr>
              <a:t>Stretch and release pain from your hiking day </a:t>
            </a:r>
          </a:p>
        </p:txBody>
      </p:sp>
      <p:pic>
        <p:nvPicPr>
          <p:cNvPr id="3" name="Picture 2" descr="A group of people doing yoga outside&#10;&#10;Description automatically generated">
            <a:extLst>
              <a:ext uri="{FF2B5EF4-FFF2-40B4-BE49-F238E27FC236}">
                <a16:creationId xmlns:a16="http://schemas.microsoft.com/office/drawing/2014/main" id="{86B76B48-F089-2138-854D-F18CBBAF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183" y="3717032"/>
            <a:ext cx="5476057" cy="2952328"/>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743744"/>
          </a:xfrm>
        </p:spPr>
        <p:txBody>
          <a:bodyPr anchor="b">
            <a:noAutofit/>
          </a:bodyPr>
          <a:lstStyle/>
          <a:p>
            <a:r>
              <a:rPr lang="en-US" sz="4000" dirty="0">
                <a:solidFill>
                  <a:schemeClr val="bg2">
                    <a:lumMod val="50000"/>
                  </a:schemeClr>
                </a:solidFill>
                <a:latin typeface="Abadi Extra Light" panose="020B0204020104020204" pitchFamily="34" charset="0"/>
              </a:rPr>
              <a:t>Yoga while climbing Mt. Kilimanjaro – how?</a:t>
            </a:r>
          </a:p>
        </p:txBody>
      </p:sp>
      <p:sp>
        <p:nvSpPr>
          <p:cNvPr id="11" name="Content Placeholder 2">
            <a:extLst>
              <a:ext uri="{FF2B5EF4-FFF2-40B4-BE49-F238E27FC236}">
                <a16:creationId xmlns:a16="http://schemas.microsoft.com/office/drawing/2014/main" id="{88DC7D43-8D03-6821-EB58-4A6DC7508DF6}"/>
              </a:ext>
            </a:extLst>
          </p:cNvPr>
          <p:cNvSpPr>
            <a:spLocks noGrp="1"/>
          </p:cNvSpPr>
          <p:nvPr>
            <p:ph sz="half" idx="1"/>
          </p:nvPr>
        </p:nvSpPr>
        <p:spPr>
          <a:xfrm>
            <a:off x="1293812" y="1184838"/>
            <a:ext cx="10345215" cy="2532194"/>
          </a:xfrm>
        </p:spPr>
        <p:txBody>
          <a:bodyPr>
            <a:normAutofit fontScale="92500" lnSpcReduction="10000"/>
          </a:bodyPr>
          <a:lstStyle/>
          <a:p>
            <a:pPr marL="0" indent="0">
              <a:spcBef>
                <a:spcPts val="0"/>
              </a:spcBef>
              <a:buNone/>
            </a:pPr>
            <a:r>
              <a:rPr lang="en-US" sz="2000" dirty="0">
                <a:latin typeface="Abadi Extra Light" panose="020B0204020104020204" pitchFamily="34" charset="0"/>
              </a:rPr>
              <a:t>Days up to the Roof of Africa are full: Pack your bag, breakfast, depart, walk, rest, eat and sleep. </a:t>
            </a:r>
          </a:p>
          <a:p>
            <a:pPr marL="0" indent="0">
              <a:spcBef>
                <a:spcPts val="0"/>
              </a:spcBef>
              <a:buNone/>
            </a:pPr>
            <a:endParaRPr lang="en-US" sz="2000" dirty="0">
              <a:latin typeface="Abadi Extra Light" panose="020B0204020104020204" pitchFamily="34" charset="0"/>
            </a:endParaRPr>
          </a:p>
          <a:p>
            <a:pPr marL="0" indent="0">
              <a:spcBef>
                <a:spcPts val="0"/>
              </a:spcBef>
              <a:buNone/>
            </a:pPr>
            <a:r>
              <a:rPr lang="en-US" sz="2000" dirty="0">
                <a:latin typeface="Abadi Extra Light" panose="020B0204020104020204" pitchFamily="34" charset="0"/>
              </a:rPr>
              <a:t>We want to offer you physical relief from your hiking day with a daily yoga session focused on stretching the body, relieving common aches caused by long days and preparing you for a better night in the camp. A physically released body sleeps better.  </a:t>
            </a:r>
          </a:p>
          <a:p>
            <a:pPr marL="0" indent="0">
              <a:spcBef>
                <a:spcPts val="0"/>
              </a:spcBef>
              <a:buNone/>
            </a:pPr>
            <a:endParaRPr lang="en-US" sz="2000" dirty="0">
              <a:latin typeface="Abadi Extra Light" panose="020B0204020104020204" pitchFamily="34" charset="0"/>
            </a:endParaRPr>
          </a:p>
          <a:p>
            <a:pPr marL="0" indent="0">
              <a:spcBef>
                <a:spcPts val="0"/>
              </a:spcBef>
              <a:buNone/>
            </a:pPr>
            <a:r>
              <a:rPr lang="en-US" sz="2000" dirty="0">
                <a:latin typeface="Abadi Extra Light" panose="020B0204020104020204" pitchFamily="34" charset="0"/>
              </a:rPr>
              <a:t>Daily afternoon yoga routine after resting time in our yoga tent or outside will make a difference to your hike next day. We adapt what we do to what you need on any given day.  </a:t>
            </a:r>
          </a:p>
          <a:p>
            <a:pPr marL="0" indent="0">
              <a:spcBef>
                <a:spcPts val="0"/>
              </a:spcBef>
              <a:buNone/>
            </a:pPr>
            <a:endParaRPr lang="en-US" sz="2000" dirty="0">
              <a:latin typeface="Abadi Extra Light" panose="020B0204020104020204" pitchFamily="34" charset="0"/>
            </a:endParaRPr>
          </a:p>
          <a:p>
            <a:pPr marL="0" indent="0">
              <a:spcBef>
                <a:spcPts val="0"/>
              </a:spcBef>
              <a:buNone/>
            </a:pPr>
            <a:r>
              <a:rPr lang="en-US" sz="2000" dirty="0">
                <a:latin typeface="Abadi Extra Light" panose="020B0204020104020204" pitchFamily="34" charset="0"/>
              </a:rPr>
              <a:t>When you master your breath, you master your mind. Hence you will master the mountain. </a:t>
            </a:r>
          </a:p>
        </p:txBody>
      </p:sp>
      <p:pic>
        <p:nvPicPr>
          <p:cNvPr id="10" name="Picture 9" descr="A blue sky with clouds&#10;&#10;Description automatically generated">
            <a:extLst>
              <a:ext uri="{FF2B5EF4-FFF2-40B4-BE49-F238E27FC236}">
                <a16:creationId xmlns:a16="http://schemas.microsoft.com/office/drawing/2014/main" id="{5282ABCC-0FA6-CCAC-31E0-569B26B7F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84" y="3771494"/>
            <a:ext cx="10441159" cy="2705506"/>
          </a:xfrm>
          <a:prstGeom prst="rect">
            <a:avLst/>
          </a:prstGeom>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nchor="b">
            <a:normAutofit/>
          </a:bodyPr>
          <a:lstStyle/>
          <a:p>
            <a:r>
              <a:rPr lang="en-US" sz="4000" dirty="0">
                <a:solidFill>
                  <a:schemeClr val="bg2">
                    <a:lumMod val="50000"/>
                  </a:schemeClr>
                </a:solidFill>
                <a:latin typeface="Abadi Extra Light" panose="020B0204020104020204" pitchFamily="34" charset="0"/>
              </a:rPr>
              <a:t>Bettina and her yoga journey </a:t>
            </a:r>
          </a:p>
        </p:txBody>
      </p:sp>
      <p:sp>
        <p:nvSpPr>
          <p:cNvPr id="8" name="Subtitle 2">
            <a:extLst>
              <a:ext uri="{FF2B5EF4-FFF2-40B4-BE49-F238E27FC236}">
                <a16:creationId xmlns:a16="http://schemas.microsoft.com/office/drawing/2014/main" id="{2A781C34-63E3-9223-D966-77B60F0997D3}"/>
              </a:ext>
            </a:extLst>
          </p:cNvPr>
          <p:cNvSpPr>
            <a:spLocks noGrp="1"/>
          </p:cNvSpPr>
          <p:nvPr>
            <p:ph sz="half" idx="1"/>
          </p:nvPr>
        </p:nvSpPr>
        <p:spPr>
          <a:xfrm>
            <a:off x="1293812" y="1676400"/>
            <a:ext cx="5232648" cy="4495800"/>
          </a:xfrm>
        </p:spPr>
        <p:txBody>
          <a:bodyPr>
            <a:normAutofit lnSpcReduction="10000"/>
          </a:bodyPr>
          <a:lstStyle/>
          <a:p>
            <a:pPr marL="0" indent="0">
              <a:lnSpc>
                <a:spcPct val="70000"/>
              </a:lnSpc>
              <a:spcBef>
                <a:spcPts val="0"/>
              </a:spcBef>
              <a:buNone/>
            </a:pPr>
            <a:r>
              <a:rPr lang="en-US" sz="2000" dirty="0">
                <a:latin typeface="Abadi Extra Light" panose="020B0204020104020204" pitchFamily="34" charset="0"/>
              </a:rPr>
              <a:t>With the passion to unite body and mind through breathing, Bettina Boekle started her yoga journey more than 20 years ago and has practiced in Germany, Italy, Brazil, the United States, Ghana and Switzerland since then. Receiving her 200-hr Vinyasa (Flow)and Meditation training from Embrace Yoga DC with Faith Hunter, Bettina continues her daily individual yoga and meditation practice. </a:t>
            </a:r>
          </a:p>
          <a:p>
            <a:pPr marL="0" indent="0">
              <a:lnSpc>
                <a:spcPct val="70000"/>
              </a:lnSpc>
              <a:spcBef>
                <a:spcPts val="0"/>
              </a:spcBef>
              <a:buNone/>
            </a:pPr>
            <a:endParaRPr lang="en-US" sz="2000" dirty="0">
              <a:latin typeface="Abadi Extra Light" panose="020B0204020104020204" pitchFamily="34" charset="0"/>
            </a:endParaRPr>
          </a:p>
          <a:p>
            <a:pPr marL="0" indent="0">
              <a:lnSpc>
                <a:spcPct val="70000"/>
              </a:lnSpc>
              <a:spcBef>
                <a:spcPts val="0"/>
              </a:spcBef>
              <a:buNone/>
            </a:pPr>
            <a:r>
              <a:rPr lang="en-US" sz="2000" dirty="0">
                <a:latin typeface="Abadi Extra Light" panose="020B0204020104020204" pitchFamily="34" charset="0"/>
              </a:rPr>
              <a:t>She is an outdoor-fanatic teaching yoga on the mountain, in the forest or on a Stand-up paddle board on water. </a:t>
            </a:r>
          </a:p>
          <a:p>
            <a:pPr marL="0" indent="0">
              <a:lnSpc>
                <a:spcPct val="70000"/>
              </a:lnSpc>
              <a:spcBef>
                <a:spcPts val="0"/>
              </a:spcBef>
              <a:buNone/>
            </a:pPr>
            <a:endParaRPr lang="en-US" sz="2000" dirty="0">
              <a:latin typeface="Abadi Extra Light" panose="020B0204020104020204" pitchFamily="34" charset="0"/>
            </a:endParaRPr>
          </a:p>
          <a:p>
            <a:pPr marL="0" indent="0">
              <a:lnSpc>
                <a:spcPct val="70000"/>
              </a:lnSpc>
              <a:spcBef>
                <a:spcPts val="0"/>
              </a:spcBef>
              <a:buNone/>
            </a:pPr>
            <a:r>
              <a:rPr lang="en-US" sz="2000" dirty="0">
                <a:latin typeface="Abadi Extra Light" panose="020B0204020104020204" pitchFamily="34" charset="0"/>
              </a:rPr>
              <a:t>Bettina started yoga mid-20 to manage chronic back pain. Yoga has become her life-saver and helped her to manage physical and mental health crisis in her life. She believes that yoga is for anyone and indifferent of body size, shape and stage: It is about the attitude with which we approach our practice.  </a:t>
            </a:r>
          </a:p>
        </p:txBody>
      </p:sp>
      <p:pic>
        <p:nvPicPr>
          <p:cNvPr id="9" name="Picture 8" descr="A person sitting on a dock with a body of water in the background&#10;&#10;Description automatically generated">
            <a:extLst>
              <a:ext uri="{FF2B5EF4-FFF2-40B4-BE49-F238E27FC236}">
                <a16:creationId xmlns:a16="http://schemas.microsoft.com/office/drawing/2014/main" id="{5EB0C85A-2728-8AB5-8541-122F310D3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24" y="1620044"/>
            <a:ext cx="4121463" cy="4977308"/>
          </a:xfrm>
          <a:prstGeom prst="rect">
            <a:avLst/>
          </a:prstGeom>
        </p:spPr>
      </p:pic>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7A01-D73D-E0FF-55F7-87D3558A2CE2}"/>
              </a:ext>
            </a:extLst>
          </p:cNvPr>
          <p:cNvSpPr>
            <a:spLocks noGrp="1"/>
          </p:cNvSpPr>
          <p:nvPr>
            <p:ph type="title"/>
          </p:nvPr>
        </p:nvSpPr>
        <p:spPr>
          <a:xfrm>
            <a:off x="1293813" y="381000"/>
            <a:ext cx="9601200" cy="1679848"/>
          </a:xfrm>
        </p:spPr>
        <p:txBody>
          <a:bodyPr anchor="b">
            <a:noAutofit/>
          </a:bodyPr>
          <a:lstStyle/>
          <a:p>
            <a:r>
              <a:rPr lang="en-US" sz="2800" dirty="0">
                <a:solidFill>
                  <a:schemeClr val="bg2">
                    <a:lumMod val="50000"/>
                  </a:schemeClr>
                </a:solidFill>
                <a:latin typeface="Abadi Extra Light" panose="020B0204020104020204" pitchFamily="34" charset="0"/>
              </a:rPr>
              <a:t>Walk with us. </a:t>
            </a:r>
            <a:br>
              <a:rPr lang="en-US" sz="2800" dirty="0">
                <a:solidFill>
                  <a:schemeClr val="bg2">
                    <a:lumMod val="50000"/>
                  </a:schemeClr>
                </a:solidFill>
                <a:latin typeface="Abadi Extra Light" panose="020B0204020104020204" pitchFamily="34" charset="0"/>
              </a:rPr>
            </a:br>
            <a:r>
              <a:rPr lang="en-US" sz="2800" dirty="0">
                <a:solidFill>
                  <a:schemeClr val="bg2">
                    <a:lumMod val="50000"/>
                  </a:schemeClr>
                </a:solidFill>
                <a:latin typeface="Abadi Extra Light" panose="020B0204020104020204" pitchFamily="34" charset="0"/>
              </a:rPr>
              <a:t>Breathe into what surrounds you. </a:t>
            </a:r>
            <a:br>
              <a:rPr lang="en-US" sz="2800" dirty="0">
                <a:solidFill>
                  <a:schemeClr val="bg2">
                    <a:lumMod val="50000"/>
                  </a:schemeClr>
                </a:solidFill>
                <a:latin typeface="Abadi Extra Light" panose="020B0204020104020204" pitchFamily="34" charset="0"/>
              </a:rPr>
            </a:br>
            <a:r>
              <a:rPr lang="en-US" sz="2800" dirty="0">
                <a:solidFill>
                  <a:schemeClr val="bg2">
                    <a:lumMod val="50000"/>
                  </a:schemeClr>
                </a:solidFill>
                <a:latin typeface="Abadi Extra Light" panose="020B0204020104020204" pitchFamily="34" charset="0"/>
              </a:rPr>
              <a:t>Master your mind and be yourself! </a:t>
            </a:r>
            <a:endParaRPr lang="en-CH" sz="2800" dirty="0">
              <a:solidFill>
                <a:schemeClr val="bg2">
                  <a:lumMod val="50000"/>
                </a:schemeClr>
              </a:solidFill>
              <a:latin typeface="Abadi Extra Light" panose="020B0204020104020204" pitchFamily="34" charset="0"/>
            </a:endParaRPr>
          </a:p>
        </p:txBody>
      </p:sp>
      <p:pic>
        <p:nvPicPr>
          <p:cNvPr id="9" name="Picture 8" descr="A group of people sitting in a grassy area&#10;&#10;Description automatically generated">
            <a:extLst>
              <a:ext uri="{FF2B5EF4-FFF2-40B4-BE49-F238E27FC236}">
                <a16:creationId xmlns:a16="http://schemas.microsoft.com/office/drawing/2014/main" id="{0C3C79BE-9CDF-01F1-DE3F-402D9FFD1BFD}"/>
              </a:ext>
            </a:extLst>
          </p:cNvPr>
          <p:cNvPicPr>
            <a:picLocks noChangeAspect="1"/>
          </p:cNvPicPr>
          <p:nvPr/>
        </p:nvPicPr>
        <p:blipFill>
          <a:blip r:embed="rId2">
            <a:extLst>
              <a:ext uri="{28A0092B-C50C-407E-A947-70E740481C1C}">
                <a14:useLocalDpi xmlns:a14="http://schemas.microsoft.com/office/drawing/2010/main" val="0"/>
              </a:ext>
            </a:extLst>
          </a:blip>
          <a:srcRect t="33001" b="31880"/>
          <a:stretch/>
        </p:blipFill>
        <p:spPr>
          <a:xfrm>
            <a:off x="2205980" y="2492896"/>
            <a:ext cx="7104857" cy="3607296"/>
          </a:xfrm>
          <a:prstGeom prst="rect">
            <a:avLst/>
          </a:prstGeom>
          <a:noFill/>
        </p:spPr>
      </p:pic>
    </p:spTree>
    <p:extLst>
      <p:ext uri="{BB962C8B-B14F-4D97-AF65-F5344CB8AC3E}">
        <p14:creationId xmlns:p14="http://schemas.microsoft.com/office/powerpoint/2010/main" val="314554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9C2E3-16E0-36DA-9C81-9BED4F945064}"/>
              </a:ext>
            </a:extLst>
          </p:cNvPr>
          <p:cNvSpPr txBox="1"/>
          <p:nvPr/>
        </p:nvSpPr>
        <p:spPr>
          <a:xfrm>
            <a:off x="1293813" y="381000"/>
            <a:ext cx="9601200" cy="1143000"/>
          </a:xfrm>
          <a:prstGeom prst="rect">
            <a:avLst/>
          </a:prstGeom>
        </p:spPr>
        <p:txBody>
          <a:bodyPr vert="horz" lIns="91440" tIns="45720" rIns="91440" bIns="45720" rtlCol="0" anchor="b">
            <a:normAutofit fontScale="55000" lnSpcReduction="20000"/>
          </a:bodyPr>
          <a:lstStyle/>
          <a:p>
            <a:pPr algn="ctr">
              <a:lnSpc>
                <a:spcPct val="90000"/>
              </a:lnSpc>
              <a:spcBef>
                <a:spcPct val="0"/>
              </a:spcBef>
              <a:spcAft>
                <a:spcPts val="600"/>
              </a:spcAft>
            </a:pPr>
            <a:r>
              <a:rPr lang="en-US" sz="4500" b="1" i="1" dirty="0">
                <a:latin typeface="Abadi Extra Light" panose="020B0204020104020204" pitchFamily="34" charset="0"/>
                <a:ea typeface="+mj-ea"/>
                <a:cs typeface="+mj-cs"/>
              </a:rPr>
              <a:t>Namaste – </a:t>
            </a:r>
          </a:p>
          <a:p>
            <a:pPr algn="ctr">
              <a:lnSpc>
                <a:spcPct val="90000"/>
              </a:lnSpc>
              <a:spcBef>
                <a:spcPct val="0"/>
              </a:spcBef>
              <a:spcAft>
                <a:spcPts val="600"/>
              </a:spcAft>
            </a:pPr>
            <a:endParaRPr lang="en-US" sz="4500" b="1" i="1" dirty="0">
              <a:latin typeface="Abadi Extra Light" panose="020B0204020104020204" pitchFamily="34" charset="0"/>
              <a:ea typeface="+mj-ea"/>
              <a:cs typeface="+mj-cs"/>
            </a:endParaRPr>
          </a:p>
          <a:p>
            <a:pPr algn="ctr">
              <a:lnSpc>
                <a:spcPct val="90000"/>
              </a:lnSpc>
              <a:spcBef>
                <a:spcPct val="0"/>
              </a:spcBef>
              <a:spcAft>
                <a:spcPts val="600"/>
              </a:spcAft>
            </a:pPr>
            <a:r>
              <a:rPr lang="en-US" sz="4500" b="1" i="1" dirty="0">
                <a:latin typeface="Abadi Extra Light" panose="020B0204020104020204" pitchFamily="34" charset="0"/>
                <a:ea typeface="+mj-ea"/>
                <a:cs typeface="+mj-cs"/>
              </a:rPr>
              <a:t>My inner light recognizes yours. </a:t>
            </a:r>
            <a:endParaRPr lang="en-US" sz="2400" b="1" i="1" dirty="0">
              <a:latin typeface="Abadi Extra Light" panose="020B0204020104020204" pitchFamily="34" charset="0"/>
              <a:ea typeface="+mj-ea"/>
              <a:cs typeface="+mj-cs"/>
            </a:endParaRPr>
          </a:p>
        </p:txBody>
      </p:sp>
      <p:pic>
        <p:nvPicPr>
          <p:cNvPr id="4" name="Picture 3" descr="Buddha figurine and lit candles on the ledge">
            <a:extLst>
              <a:ext uri="{FF2B5EF4-FFF2-40B4-BE49-F238E27FC236}">
                <a16:creationId xmlns:a16="http://schemas.microsoft.com/office/drawing/2014/main" id="{9002C1FC-202E-A00B-BC27-51C892F982E0}"/>
              </a:ext>
            </a:extLst>
          </p:cNvPr>
          <p:cNvPicPr>
            <a:picLocks noChangeAspect="1"/>
          </p:cNvPicPr>
          <p:nvPr/>
        </p:nvPicPr>
        <p:blipFill>
          <a:blip r:embed="rId2"/>
          <a:srcRect t="29850"/>
          <a:stretch/>
        </p:blipFill>
        <p:spPr>
          <a:xfrm>
            <a:off x="1293813" y="1676400"/>
            <a:ext cx="9601200" cy="4495800"/>
          </a:xfrm>
          <a:prstGeom prst="rect">
            <a:avLst/>
          </a:prstGeom>
          <a:noFill/>
        </p:spPr>
      </p:pic>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115</TotalTime>
  <Words>408</Words>
  <Application>Microsoft Office PowerPoint</Application>
  <PresentationFormat>Custom</PresentationFormat>
  <Paragraphs>31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Abadi Extra Light</vt:lpstr>
      <vt:lpstr>Arial</vt:lpstr>
      <vt:lpstr>Euphemia</vt:lpstr>
      <vt:lpstr>Serenity 16x9</vt:lpstr>
      <vt:lpstr>Yoga and Mountaineering</vt:lpstr>
      <vt:lpstr>Why Yoga and Mountaineering? </vt:lpstr>
      <vt:lpstr>Yoga while climbing Mt. Kilimanjaro – how?</vt:lpstr>
      <vt:lpstr>Bettina and her yoga journey </vt:lpstr>
      <vt:lpstr>Walk with us.  Breathe into what surrounds you.  Master your mind and be yourself!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Bettina Boekle</dc:creator>
  <cp:lastModifiedBy>Bettina Boekle</cp:lastModifiedBy>
  <cp:revision>1</cp:revision>
  <dcterms:created xsi:type="dcterms:W3CDTF">2024-11-08T06:53:46Z</dcterms:created>
  <dcterms:modified xsi:type="dcterms:W3CDTF">2024-11-08T08:49:21Z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